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  <p:sldMasterId id="2147483660" r:id="rId4"/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2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3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4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1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1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2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2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2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2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2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2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2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2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2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2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2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2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2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2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2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2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2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0757a6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c0757a6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/>
          <p:nvPr>
            <p:ph type="title"/>
          </p:nvPr>
        </p:nvSpPr>
        <p:spPr>
          <a:xfrm rot="5400000">
            <a:off x="5052218" y="2491583"/>
            <a:ext cx="521176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body"/>
          </p:nvPr>
        </p:nvSpPr>
        <p:spPr>
          <a:xfrm rot="5400000">
            <a:off x="861219" y="510383"/>
            <a:ext cx="5211763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10CF9B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530352" y="1316736"/>
            <a:ext cx="7772400" cy="1362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117CDF"/>
              </a:buClr>
              <a:buSzPts val="1400"/>
              <a:buNone/>
              <a:defRPr b="1" sz="5600" cap="none">
                <a:solidFill>
                  <a:srgbClr val="117C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530352" y="2704664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800">
                <a:solidFill>
                  <a:srgbClr val="3F3F3F"/>
                </a:solidFill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600">
                <a:solidFill>
                  <a:srgbClr val="3F3F3F"/>
                </a:solidFill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609600" y="1176996"/>
            <a:ext cx="2212848" cy="1582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609600" y="2828785"/>
            <a:ext cx="2209800" cy="2179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" name="Google Shape;95;p15"/>
          <p:cNvSpPr/>
          <p:nvPr>
            <p:ph idx="2" type="pic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 rot="5400000">
            <a:off x="2377281" y="15080"/>
            <a:ext cx="4389437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10CF9B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85800" y="514352"/>
            <a:ext cx="27432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0" y="1676400"/>
            <a:ext cx="274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3575050" y="1676400"/>
            <a:ext cx="511175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704088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855248"/>
            <a:ext cx="4040188" cy="659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5025" y="1859757"/>
            <a:ext cx="4041775" cy="654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57200" y="2514600"/>
            <a:ext cx="4040188" cy="3845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4" type="body"/>
          </p:nvPr>
        </p:nvSpPr>
        <p:spPr>
          <a:xfrm>
            <a:off x="4645025" y="2514600"/>
            <a:ext cx="4041775" cy="3845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457200" y="1920085"/>
            <a:ext cx="4038600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4648200" y="1920085"/>
            <a:ext cx="4038600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000">
                <a:solidFill>
                  <a:schemeClr val="dk2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5000">
                <a:solidFill>
                  <a:schemeClr val="dk2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5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1935162"/>
            <a:ext cx="822960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10CF9B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533400" y="3228536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rtl="0" algn="r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rgbClr val="10CF9B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5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9525" y="-7937"/>
            <a:ext cx="9163050" cy="104140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F">
                  <a:alpha val="44705"/>
                </a:srgbClr>
              </a:gs>
              <a:gs pos="100000">
                <a:srgbClr val="00EBF8">
                  <a:alpha val="54901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4381500" y="-7937"/>
            <a:ext cx="4762500" cy="638175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DB6"/>
              </a:gs>
              <a:gs pos="80000">
                <a:srgbClr val="009BE5"/>
              </a:gs>
              <a:gs pos="100000">
                <a:srgbClr val="009BE5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935162"/>
            <a:ext cx="822960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10CF9B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-29291" y="-24384"/>
            <a:ext cx="9179386" cy="1048512"/>
            <a:chOff x="0" y="0"/>
            <a:chExt cx="2147483646" cy="2147483647"/>
          </a:xfrm>
        </p:grpSpPr>
        <p:grpSp>
          <p:nvGrpSpPr>
            <p:cNvPr id="14" name="Google Shape;14;p1"/>
            <p:cNvGrpSpPr/>
            <p:nvPr/>
          </p:nvGrpSpPr>
          <p:grpSpPr>
            <a:xfrm>
              <a:off x="0" y="0"/>
              <a:ext cx="2143205237" cy="2147483647"/>
              <a:chOff x="0" y="0"/>
              <a:chExt cx="2147483647" cy="2147483647"/>
            </a:xfrm>
          </p:grpSpPr>
          <p:pic>
            <p:nvPicPr>
              <p:cNvPr id="15" name="Google Shape;15;p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37216" y="0"/>
                <a:ext cx="2142046429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6;p1"/>
              <p:cNvSpPr txBox="1"/>
              <p:nvPr/>
            </p:nvSpPr>
            <p:spPr>
              <a:xfrm>
                <a:off x="0" y="915194434"/>
                <a:ext cx="0" cy="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" name="Google Shape;17;p1"/>
            <p:cNvGrpSpPr/>
            <p:nvPr/>
          </p:nvGrpSpPr>
          <p:grpSpPr>
            <a:xfrm>
              <a:off x="1772611" y="149824203"/>
              <a:ext cx="2145711035" cy="1860319914"/>
              <a:chOff x="0" y="0"/>
              <a:chExt cx="2147483647" cy="2147483647"/>
            </a:xfrm>
          </p:grpSpPr>
          <p:pic>
            <p:nvPicPr>
              <p:cNvPr id="18" name="Google Shape;18;p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6791" y="0"/>
                <a:ext cx="2143826855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19;p1"/>
              <p:cNvSpPr txBox="1"/>
              <p:nvPr/>
            </p:nvSpPr>
            <p:spPr>
              <a:xfrm>
                <a:off x="0" y="1057331347"/>
                <a:ext cx="0" cy="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-9525" y="-7937"/>
            <a:ext cx="9163050" cy="104140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F">
                  <a:alpha val="44705"/>
                </a:srgbClr>
              </a:gs>
              <a:gs pos="100000">
                <a:srgbClr val="00EBF8">
                  <a:alpha val="54901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/>
          <p:nvPr/>
        </p:nvSpPr>
        <p:spPr>
          <a:xfrm>
            <a:off x="4381500" y="-7937"/>
            <a:ext cx="4762500" cy="638175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DB6"/>
              </a:gs>
              <a:gs pos="80000">
                <a:srgbClr val="009BE5"/>
              </a:gs>
              <a:gs pos="100000">
                <a:srgbClr val="009BE5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10"/>
          <p:cNvGrpSpPr/>
          <p:nvPr/>
        </p:nvGrpSpPr>
        <p:grpSpPr>
          <a:xfrm>
            <a:off x="-29291" y="-24384"/>
            <a:ext cx="9179386" cy="1048512"/>
            <a:chOff x="0" y="0"/>
            <a:chExt cx="2147483646" cy="2147483647"/>
          </a:xfrm>
        </p:grpSpPr>
        <p:grpSp>
          <p:nvGrpSpPr>
            <p:cNvPr id="50" name="Google Shape;50;p10"/>
            <p:cNvGrpSpPr/>
            <p:nvPr/>
          </p:nvGrpSpPr>
          <p:grpSpPr>
            <a:xfrm>
              <a:off x="0" y="0"/>
              <a:ext cx="2143205237" cy="2147483647"/>
              <a:chOff x="0" y="0"/>
              <a:chExt cx="2147483647" cy="2147483647"/>
            </a:xfrm>
          </p:grpSpPr>
          <p:pic>
            <p:nvPicPr>
              <p:cNvPr id="51" name="Google Shape;51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37216" y="0"/>
                <a:ext cx="2142046429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" name="Google Shape;52;p10"/>
              <p:cNvSpPr txBox="1"/>
              <p:nvPr/>
            </p:nvSpPr>
            <p:spPr>
              <a:xfrm>
                <a:off x="0" y="915194434"/>
                <a:ext cx="0" cy="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" name="Google Shape;53;p10"/>
            <p:cNvGrpSpPr/>
            <p:nvPr/>
          </p:nvGrpSpPr>
          <p:grpSpPr>
            <a:xfrm>
              <a:off x="1772611" y="149824203"/>
              <a:ext cx="2145711035" cy="1860319914"/>
              <a:chOff x="0" y="0"/>
              <a:chExt cx="2147483647" cy="2147483647"/>
            </a:xfrm>
          </p:grpSpPr>
          <p:pic>
            <p:nvPicPr>
              <p:cNvPr id="54" name="Google Shape;54;p1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6791" y="0"/>
                <a:ext cx="2143826855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" name="Google Shape;55;p10"/>
              <p:cNvSpPr txBox="1"/>
              <p:nvPr/>
            </p:nvSpPr>
            <p:spPr>
              <a:xfrm>
                <a:off x="0" y="1057331347"/>
                <a:ext cx="0" cy="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" name="Google Shape;56;p10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57200" y="1935162"/>
            <a:ext cx="822960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10CF9B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-9525" y="-7937"/>
            <a:ext cx="9163050" cy="104140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F">
                  <a:alpha val="44705"/>
                </a:srgbClr>
              </a:gs>
              <a:gs pos="100000">
                <a:srgbClr val="00EBF8">
                  <a:alpha val="54901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4381500" y="-7937"/>
            <a:ext cx="4762500" cy="638175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DB6"/>
              </a:gs>
              <a:gs pos="80000">
                <a:srgbClr val="009BE5"/>
              </a:gs>
              <a:gs pos="100000">
                <a:srgbClr val="009BE5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12"/>
          <p:cNvGrpSpPr/>
          <p:nvPr/>
        </p:nvGrpSpPr>
        <p:grpSpPr>
          <a:xfrm>
            <a:off x="-29291" y="-24384"/>
            <a:ext cx="9179386" cy="1048512"/>
            <a:chOff x="0" y="0"/>
            <a:chExt cx="2147483646" cy="2147483647"/>
          </a:xfrm>
        </p:grpSpPr>
        <p:grpSp>
          <p:nvGrpSpPr>
            <p:cNvPr id="68" name="Google Shape;68;p12"/>
            <p:cNvGrpSpPr/>
            <p:nvPr/>
          </p:nvGrpSpPr>
          <p:grpSpPr>
            <a:xfrm>
              <a:off x="0" y="0"/>
              <a:ext cx="2143205237" cy="2147483647"/>
              <a:chOff x="0" y="0"/>
              <a:chExt cx="2147483647" cy="2147483647"/>
            </a:xfrm>
          </p:grpSpPr>
          <p:pic>
            <p:nvPicPr>
              <p:cNvPr id="69" name="Google Shape;69;p1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37216" y="0"/>
                <a:ext cx="2142046429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" name="Google Shape;70;p12"/>
              <p:cNvSpPr txBox="1"/>
              <p:nvPr/>
            </p:nvSpPr>
            <p:spPr>
              <a:xfrm>
                <a:off x="0" y="915194434"/>
                <a:ext cx="0" cy="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12"/>
            <p:cNvGrpSpPr/>
            <p:nvPr/>
          </p:nvGrpSpPr>
          <p:grpSpPr>
            <a:xfrm>
              <a:off x="1772611" y="149824203"/>
              <a:ext cx="2145711035" cy="1860319914"/>
              <a:chOff x="0" y="0"/>
              <a:chExt cx="2147483647" cy="2147483647"/>
            </a:xfrm>
          </p:grpSpPr>
          <p:pic>
            <p:nvPicPr>
              <p:cNvPr id="72" name="Google Shape;72;p1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6791" y="0"/>
                <a:ext cx="2143826855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" name="Google Shape;73;p12"/>
              <p:cNvSpPr txBox="1"/>
              <p:nvPr/>
            </p:nvSpPr>
            <p:spPr>
              <a:xfrm>
                <a:off x="0" y="1057331347"/>
                <a:ext cx="0" cy="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457200" y="1935162"/>
            <a:ext cx="822960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10CF9B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 flipH="1" rot="-10380000">
            <a:off x="3165475" y="1108075"/>
            <a:ext cx="5257800" cy="4114800"/>
          </a:xfrm>
          <a:custGeom>
            <a:rect b="b" l="l" r="r" t="t"/>
            <a:pathLst>
              <a:path extrusionOk="0" h="4114800" w="5257800">
                <a:moveTo>
                  <a:pt x="0" y="0"/>
                </a:moveTo>
                <a:lnTo>
                  <a:pt x="5107774" y="0"/>
                </a:lnTo>
                <a:lnTo>
                  <a:pt x="5257800" y="150026"/>
                </a:lnTo>
                <a:lnTo>
                  <a:pt x="5257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 flipH="1" rot="-10380000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cap="rnd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flipH="1" rot="10800000">
            <a:off x="-9525" y="5816600"/>
            <a:ext cx="9163050" cy="104140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F">
                  <a:alpha val="44705"/>
                </a:srgbClr>
              </a:gs>
              <a:gs pos="100000">
                <a:srgbClr val="00EBF8">
                  <a:alpha val="54901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flipH="1" rot="10800000">
            <a:off x="4381500" y="6219825"/>
            <a:ext cx="4762500" cy="638175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DB6"/>
              </a:gs>
              <a:gs pos="80000">
                <a:srgbClr val="009BE5"/>
              </a:gs>
              <a:gs pos="100000">
                <a:srgbClr val="009BE5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457200" y="1935162"/>
            <a:ext cx="822960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10CF9B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4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4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8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5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7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5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8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6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6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64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65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63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2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66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6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7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72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71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78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77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73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74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7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79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80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82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76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8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88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81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83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85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94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87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04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84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86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9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92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90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93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98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00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14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99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01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97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9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02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15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96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05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12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08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06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07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13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11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82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b="1" i="0" lang="en-US" sz="56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Unknown State Quiz</a:t>
            </a:r>
            <a:endParaRPr b="0" i="0" sz="5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533400" y="3228975"/>
            <a:ext cx="7854950" cy="309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45720" rtl="0" algn="r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john crane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5720" rtl="0" algn="r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5720" rtl="0" algn="r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5720" rtl="0" algn="r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5720" rtl="0" algn="r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5720" rtl="0" algn="r">
              <a:spcBef>
                <a:spcPts val="180"/>
              </a:spcBef>
              <a:spcAft>
                <a:spcPts val="0"/>
              </a:spcAft>
              <a:buClr>
                <a:srgbClr val="0BD0D9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/* * ---------------------------------------------------------------------------- * 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5720" rtl="0" algn="r">
              <a:spcBef>
                <a:spcPts val="180"/>
              </a:spcBef>
              <a:spcAft>
                <a:spcPts val="0"/>
              </a:spcAft>
              <a:buClr>
                <a:srgbClr val="0BD0D9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"THE BEER-WARE LICENSE" (Revision 42): 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5720" rtl="0" algn="r">
              <a:spcBef>
                <a:spcPts val="180"/>
              </a:spcBef>
              <a:spcAft>
                <a:spcPts val="0"/>
              </a:spcAft>
              <a:buClr>
                <a:srgbClr val="0BD0D9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&lt;john.crane@gmail.com&gt; wrote this file. As long as you retain this notice you * can do whatever you want with this stuff. If we meet some day, and you think * this stuff is worth it, you can buy me a beer in return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45720" rtl="0" algn="r">
              <a:spcBef>
                <a:spcPts val="180"/>
              </a:spcBef>
              <a:spcAft>
                <a:spcPts val="0"/>
              </a:spcAft>
              <a:buClr>
                <a:srgbClr val="0BD0D9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* ---------------------------------------------------------------------------- */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4337"/>
            <a:ext cx="9144000" cy="348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3650"/>
            <a:ext cx="9144000" cy="432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4925"/>
            <a:ext cx="914400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50" y="0"/>
            <a:ext cx="6997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50" y="0"/>
            <a:ext cx="6997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537"/>
            <a:ext cx="9144000" cy="587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0237"/>
            <a:ext cx="9144000" cy="559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4325"/>
            <a:ext cx="9144000" cy="36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6862"/>
            <a:ext cx="91440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0"/>
            <a:ext cx="9144000" cy="533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0"/>
            <a:ext cx="9144000" cy="533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4337"/>
            <a:ext cx="9144000" cy="348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0212"/>
            <a:ext cx="9144000" cy="345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0212"/>
            <a:ext cx="9144000" cy="345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487"/>
            <a:ext cx="9144000" cy="5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487"/>
            <a:ext cx="9144000" cy="5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9800"/>
            <a:ext cx="91440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9800"/>
            <a:ext cx="91440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87" y="0"/>
            <a:ext cx="78454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87" y="0"/>
            <a:ext cx="78454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1800"/>
            <a:ext cx="9144000" cy="599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1800"/>
            <a:ext cx="9144000" cy="599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075" y="0"/>
            <a:ext cx="61658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362"/>
            <a:ext cx="9144000" cy="638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362"/>
            <a:ext cx="9144000" cy="638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8462"/>
            <a:ext cx="9144000" cy="35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7037"/>
            <a:ext cx="9144000" cy="34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1987"/>
            <a:ext cx="9144000" cy="29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1987"/>
            <a:ext cx="9144000" cy="29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0"/>
            <a:ext cx="87947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7662"/>
            <a:ext cx="9144000" cy="616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9100"/>
            <a:ext cx="9144000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3550"/>
            <a:ext cx="9144000" cy="338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0"/>
            <a:ext cx="63039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9762"/>
            <a:ext cx="9144000" cy="303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5637"/>
            <a:ext cx="9144000" cy="300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8637"/>
            <a:ext cx="9144000" cy="325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8637"/>
            <a:ext cx="9144000" cy="325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312"/>
            <a:ext cx="9144000" cy="363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3712"/>
            <a:ext cx="9144000" cy="332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5000"/>
            <a:ext cx="914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5000"/>
            <a:ext cx="914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3612"/>
            <a:ext cx="91440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3612"/>
            <a:ext cx="91440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2375"/>
            <a:ext cx="9144000" cy="44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200"/>
            <a:ext cx="9144000" cy="391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200"/>
            <a:ext cx="9144000" cy="391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150"/>
            <a:ext cx="9144000" cy="648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150"/>
            <a:ext cx="9144000" cy="648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8062"/>
            <a:ext cx="9144000" cy="48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1087"/>
            <a:ext cx="9144000" cy="469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9750"/>
            <a:ext cx="9144000" cy="323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9750"/>
            <a:ext cx="9144000" cy="323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6787"/>
            <a:ext cx="9144000" cy="238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6787"/>
            <a:ext cx="9144000" cy="238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0"/>
            <a:ext cx="80629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0"/>
            <a:ext cx="80629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2587"/>
            <a:ext cx="91440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2587"/>
            <a:ext cx="91440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112"/>
            <a:ext cx="9144000" cy="429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112"/>
            <a:ext cx="9144000" cy="429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8675"/>
            <a:ext cx="9144000" cy="265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8675"/>
            <a:ext cx="9144000" cy="265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9725"/>
            <a:ext cx="9144000" cy="363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9725"/>
            <a:ext cx="9144000" cy="363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2075"/>
            <a:ext cx="9144000" cy="413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962"/>
            <a:ext cx="9144000" cy="618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225"/>
            <a:ext cx="9144000" cy="579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3737"/>
            <a:ext cx="9144000" cy="54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3737"/>
            <a:ext cx="9144000" cy="54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0575"/>
            <a:ext cx="9144000" cy="527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0575"/>
            <a:ext cx="9144000" cy="527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3912"/>
            <a:ext cx="914400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5825"/>
            <a:ext cx="9144000" cy="508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1800"/>
            <a:ext cx="9144000" cy="599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1800"/>
            <a:ext cx="9144000" cy="599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2075"/>
            <a:ext cx="9144000" cy="413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5475"/>
            <a:ext cx="9144000" cy="306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5475"/>
            <a:ext cx="9144000" cy="306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625"/>
            <a:ext cx="9144000" cy="625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625"/>
            <a:ext cx="9144000" cy="625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1012"/>
            <a:ext cx="9144000" cy="33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1012"/>
            <a:ext cx="9144000" cy="33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7662"/>
            <a:ext cx="9144000" cy="36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7662"/>
            <a:ext cx="9144000" cy="36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487"/>
            <a:ext cx="9144000" cy="540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487"/>
            <a:ext cx="9144000" cy="540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5975"/>
            <a:ext cx="9144000" cy="52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5187"/>
            <a:ext cx="9144000" cy="512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5187"/>
            <a:ext cx="9144000" cy="512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2600"/>
            <a:ext cx="9144000" cy="335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2600"/>
            <a:ext cx="9144000" cy="335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2287"/>
            <a:ext cx="9144000" cy="32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4987"/>
            <a:ext cx="9144000" cy="324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6687"/>
            <a:ext cx="9144000" cy="39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9550"/>
            <a:ext cx="9144000" cy="389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825"/>
            <a:ext cx="9144000" cy="48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425"/>
            <a:ext cx="9144000" cy="462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5975"/>
            <a:ext cx="9144000" cy="52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8112"/>
            <a:ext cx="9144000" cy="40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8112"/>
            <a:ext cx="9144000" cy="40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0112"/>
            <a:ext cx="9144000" cy="251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0112"/>
            <a:ext cx="9144000" cy="251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1462"/>
            <a:ext cx="9144000" cy="377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1462"/>
            <a:ext cx="9144000" cy="377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2875"/>
            <a:ext cx="9144000" cy="40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2875"/>
            <a:ext cx="9144000" cy="40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237"/>
            <a:ext cx="9144000" cy="305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6912"/>
            <a:ext cx="91440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25"/>
            <a:ext cx="9143999" cy="597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2761600" y="2270650"/>
            <a:ext cx="1396200" cy="644400"/>
          </a:xfrm>
          <a:prstGeom prst="ellipse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mbria"/>
                <a:ea typeface="Cambria"/>
                <a:cs typeface="Cambria"/>
                <a:sym typeface="Cambria"/>
              </a:rPr>
              <a:t>???</a:t>
            </a:r>
            <a:endParaRPr b="1" sz="2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037275" y="1337200"/>
            <a:ext cx="3846300" cy="2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Links between nodes in this graph represent borders between states. This graph shows all the states that border an unidentified state.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Which state is it?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Advance to the next slide to reveal.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0438725" y="21241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2150"/>
            <a:ext cx="9144000" cy="293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4700"/>
            <a:ext cx="9144000" cy="27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0412"/>
            <a:ext cx="9144000" cy="279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0937"/>
            <a:ext cx="9144000" cy="20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0937"/>
            <a:ext cx="9144000" cy="20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9987"/>
            <a:ext cx="9144000" cy="19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9987"/>
            <a:ext cx="9144000" cy="19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425"/>
            <a:ext cx="9144000" cy="462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425"/>
            <a:ext cx="9144000" cy="462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6950"/>
            <a:ext cx="9144000" cy="486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6950"/>
            <a:ext cx="9144000" cy="486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2150"/>
            <a:ext cx="9144000" cy="293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25"/>
            <a:ext cx="9144000" cy="5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25"/>
            <a:ext cx="9144000" cy="5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25"/>
            <a:ext cx="9144000" cy="5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5825"/>
            <a:ext cx="9144000" cy="508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8525"/>
            <a:ext cx="9144000" cy="50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9362"/>
            <a:ext cx="9144000" cy="435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6987"/>
            <a:ext cx="9144000" cy="42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0412"/>
            <a:ext cx="9144000" cy="279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9625"/>
            <a:ext cx="9144000" cy="269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612"/>
            <a:ext cx="9144000" cy="289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612"/>
            <a:ext cx="9144000" cy="289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25"/>
            <a:ext cx="9143999" cy="597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9650"/>
            <a:ext cx="9144000" cy="483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8537"/>
            <a:ext cx="9144000" cy="485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5612"/>
            <a:ext cx="9144000" cy="340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5612"/>
            <a:ext cx="9144000" cy="340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87" y="0"/>
            <a:ext cx="6904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87" y="0"/>
            <a:ext cx="6904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312"/>
            <a:ext cx="9144000" cy="363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312"/>
            <a:ext cx="9144000" cy="363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1512"/>
            <a:ext cx="9144000" cy="297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9925"/>
            <a:ext cx="9144000" cy="297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812"/>
            <a:ext cx="9144000" cy="65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37" y="0"/>
            <a:ext cx="88741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37" y="0"/>
            <a:ext cx="88741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012" y="0"/>
            <a:ext cx="46243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312" y="0"/>
            <a:ext cx="51577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37" y="0"/>
            <a:ext cx="80597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7" y="0"/>
            <a:ext cx="78962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975"/>
            <a:ext cx="9144000" cy="54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975"/>
            <a:ext cx="9144000" cy="54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312"/>
            <a:ext cx="9144000" cy="5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312"/>
            <a:ext cx="9144000" cy="5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587"/>
            <a:ext cx="9144000" cy="634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200"/>
            <a:ext cx="9144000" cy="391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200"/>
            <a:ext cx="9144000" cy="391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4350"/>
            <a:ext cx="9144000" cy="328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4350"/>
            <a:ext cx="9144000" cy="328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0"/>
            <a:ext cx="68770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0"/>
            <a:ext cx="68770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7837"/>
            <a:ext cx="9144000" cy="336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7837"/>
            <a:ext cx="9144000" cy="336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0"/>
            <a:ext cx="895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0"/>
            <a:ext cx="895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1075"/>
            <a:ext cx="91440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9725"/>
            <a:ext cx="9144000" cy="363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9725"/>
            <a:ext cx="9144000" cy="363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9300"/>
            <a:ext cx="9144000" cy="535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9300"/>
            <a:ext cx="9144000" cy="535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187"/>
            <a:ext cx="9144000" cy="461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187"/>
            <a:ext cx="9144000" cy="461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8787"/>
            <a:ext cx="91440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8787"/>
            <a:ext cx="91440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425"/>
            <a:ext cx="9144000" cy="41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425"/>
            <a:ext cx="9144000" cy="41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1075"/>
            <a:ext cx="91440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87"/>
            <a:ext cx="9144000" cy="3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87"/>
            <a:ext cx="9144000" cy="3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" y="0"/>
            <a:ext cx="9110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" y="0"/>
            <a:ext cx="9110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87" y="0"/>
            <a:ext cx="7412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87" y="0"/>
            <a:ext cx="7412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62" y="0"/>
            <a:ext cx="72532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62" y="0"/>
            <a:ext cx="72532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0"/>
            <a:ext cx="73723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2" y="0"/>
            <a:ext cx="76485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925"/>
            <a:ext cx="9144000" cy="55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0"/>
            <a:ext cx="53721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0"/>
            <a:ext cx="53721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875"/>
            <a:ext cx="9144000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875"/>
            <a:ext cx="9144000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4925"/>
            <a:ext cx="914400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087"/>
            <a:ext cx="9144000" cy="418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0550"/>
            <a:ext cx="9144000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9787"/>
            <a:ext cx="9144000" cy="517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487"/>
            <a:ext cx="9144000" cy="591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487"/>
            <a:ext cx="9144000" cy="591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925"/>
            <a:ext cx="9144000" cy="55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7075"/>
            <a:ext cx="9144000" cy="28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7075"/>
            <a:ext cx="9144000" cy="28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4987"/>
            <a:ext cx="91440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6575"/>
            <a:ext cx="9144000" cy="32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512" y="0"/>
            <a:ext cx="7292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512" y="0"/>
            <a:ext cx="7292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350"/>
            <a:ext cx="9143999" cy="4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350"/>
            <a:ext cx="9143999" cy="4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0"/>
            <a:ext cx="40862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62" y="0"/>
            <a:ext cx="4257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1_Flow 1">
      <a:dk1>
        <a:srgbClr val="FFFFFF"/>
      </a:dk1>
      <a:lt1>
        <a:srgbClr val="000000"/>
      </a:lt1>
      <a:dk2>
        <a:srgbClr val="DBF5F9"/>
      </a:dk2>
      <a:lt2>
        <a:srgbClr val="04617B"/>
      </a:lt2>
      <a:accent1>
        <a:srgbClr val="0F6FC6"/>
      </a:accent1>
      <a:accent2>
        <a:srgbClr val="009DD9"/>
      </a:accent2>
      <a:accent3>
        <a:srgbClr val="000000"/>
      </a:accent3>
      <a:accent4>
        <a:srgbClr val="0F6FC6"/>
      </a:accent4>
      <a:accent5>
        <a:srgbClr val="009DD9"/>
      </a:accent5>
      <a:accent6>
        <a:srgbClr val="000000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Flow 1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FFFFFF"/>
      </a:accent3>
      <a:accent4>
        <a:srgbClr val="0F6FC6"/>
      </a:accent4>
      <a:accent5>
        <a:srgbClr val="009DD9"/>
      </a:accent5>
      <a:accent6>
        <a:srgbClr val="FFFFFF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2_Flow 1">
      <a:dk1>
        <a:srgbClr val="FFFFFF"/>
      </a:dk1>
      <a:lt1>
        <a:srgbClr val="000000"/>
      </a:lt1>
      <a:dk2>
        <a:srgbClr val="DBF5F9"/>
      </a:dk2>
      <a:lt2>
        <a:srgbClr val="04617B"/>
      </a:lt2>
      <a:accent1>
        <a:srgbClr val="0F6FC6"/>
      </a:accent1>
      <a:accent2>
        <a:srgbClr val="009DD9"/>
      </a:accent2>
      <a:accent3>
        <a:srgbClr val="000000"/>
      </a:accent3>
      <a:accent4>
        <a:srgbClr val="0F6FC6"/>
      </a:accent4>
      <a:accent5>
        <a:srgbClr val="009DD9"/>
      </a:accent5>
      <a:accent6>
        <a:srgbClr val="000000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">
  <a:themeElements>
    <a:clrScheme name="3_Flow 1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FFFFFF"/>
      </a:accent3>
      <a:accent4>
        <a:srgbClr val="0F6FC6"/>
      </a:accent4>
      <a:accent5>
        <a:srgbClr val="009DD9"/>
      </a:accent5>
      <a:accent6>
        <a:srgbClr val="FFFFFF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